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6" r:id="rId3"/>
    <p:sldId id="257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64" r:id="rId15"/>
    <p:sldId id="26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41" d="100"/>
          <a:sy n="41" d="100"/>
        </p:scale>
        <p:origin x="776" y="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52B60-BFBE-4F63-ACD3-C82F5478B2D4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252A8-39FB-47AE-851F-488F9B4EF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326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52B60-BFBE-4F63-ACD3-C82F5478B2D4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252A8-39FB-47AE-851F-488F9B4EF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616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52B60-BFBE-4F63-ACD3-C82F5478B2D4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252A8-39FB-47AE-851F-488F9B4EFB6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8058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52B60-BFBE-4F63-ACD3-C82F5478B2D4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252A8-39FB-47AE-851F-488F9B4EF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56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52B60-BFBE-4F63-ACD3-C82F5478B2D4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252A8-39FB-47AE-851F-488F9B4EFB6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46088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52B60-BFBE-4F63-ACD3-C82F5478B2D4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252A8-39FB-47AE-851F-488F9B4EF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339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52B60-BFBE-4F63-ACD3-C82F5478B2D4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252A8-39FB-47AE-851F-488F9B4EF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172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52B60-BFBE-4F63-ACD3-C82F5478B2D4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252A8-39FB-47AE-851F-488F9B4EF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645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52B60-BFBE-4F63-ACD3-C82F5478B2D4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252A8-39FB-47AE-851F-488F9B4EF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95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52B60-BFBE-4F63-ACD3-C82F5478B2D4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252A8-39FB-47AE-851F-488F9B4EF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639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52B60-BFBE-4F63-ACD3-C82F5478B2D4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252A8-39FB-47AE-851F-488F9B4EF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33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52B60-BFBE-4F63-ACD3-C82F5478B2D4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252A8-39FB-47AE-851F-488F9B4EF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859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52B60-BFBE-4F63-ACD3-C82F5478B2D4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252A8-39FB-47AE-851F-488F9B4EF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410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52B60-BFBE-4F63-ACD3-C82F5478B2D4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252A8-39FB-47AE-851F-488F9B4EF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120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52B60-BFBE-4F63-ACD3-C82F5478B2D4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252A8-39FB-47AE-851F-488F9B4EF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016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52B60-BFBE-4F63-ACD3-C82F5478B2D4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252A8-39FB-47AE-851F-488F9B4EF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019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52B60-BFBE-4F63-ACD3-C82F5478B2D4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EB252A8-39FB-47AE-851F-488F9B4EF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67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LPTCBoosterVP@gmail.com" TargetMode="External"/><Relationship Id="rId2" Type="http://schemas.openxmlformats.org/officeDocument/2006/relationships/hyperlink" Target="mailto:LPTCBooster@gmail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ocker@SpringISD.org" TargetMode="External"/><Relationship Id="rId5" Type="http://schemas.openxmlformats.org/officeDocument/2006/relationships/hyperlink" Target="mailto:LPTCSecretary@gmail.com" TargetMode="External"/><Relationship Id="rId4" Type="http://schemas.openxmlformats.org/officeDocument/2006/relationships/hyperlink" Target="mailto:LPTCBoosterTreasurer@gmail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29CD4-58EB-4AA0-91E5-5E557D70A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Booster Club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9024D-0130-4723-9413-EF6C2BF5C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522" y="1473276"/>
            <a:ext cx="10008820" cy="4307591"/>
          </a:xfrm>
        </p:spPr>
        <p:txBody>
          <a:bodyPr>
            <a:normAutofit/>
          </a:bodyPr>
          <a:lstStyle/>
          <a:p>
            <a:r>
              <a:rPr lang="en-US" sz="2600" dirty="0"/>
              <a:t>Pam Puente: President </a:t>
            </a:r>
            <a:r>
              <a:rPr lang="en-US" sz="2600" dirty="0">
                <a:hlinkClick r:id="rId2"/>
              </a:rPr>
              <a:t>LPTCBooster@gmail.com</a:t>
            </a:r>
            <a:endParaRPr lang="en-US" sz="2600" dirty="0"/>
          </a:p>
          <a:p>
            <a:r>
              <a:rPr lang="en-US" sz="2600" dirty="0"/>
              <a:t>Betty Gilbertson: Vice President </a:t>
            </a:r>
            <a:r>
              <a:rPr lang="en-US" sz="2600" dirty="0">
                <a:hlinkClick r:id="rId3"/>
              </a:rPr>
              <a:t>LPTCBoosterVP@gmail.com</a:t>
            </a:r>
            <a:endParaRPr lang="en-US" sz="2600" dirty="0"/>
          </a:p>
          <a:p>
            <a:r>
              <a:rPr lang="en-US" sz="2600" dirty="0"/>
              <a:t>Brandy Nora : Treasurer </a:t>
            </a:r>
            <a:r>
              <a:rPr lang="en-US" sz="2600" dirty="0">
                <a:hlinkClick r:id="rId4"/>
              </a:rPr>
              <a:t>LPTCBoosterTreasurer@gmail.com</a:t>
            </a:r>
            <a:endParaRPr lang="en-US" sz="2600" dirty="0"/>
          </a:p>
          <a:p>
            <a:r>
              <a:rPr lang="en-US" sz="2600" dirty="0"/>
              <a:t>Secretary: Jessica Roman  </a:t>
            </a:r>
            <a:r>
              <a:rPr lang="en-US" sz="2600" dirty="0">
                <a:hlinkClick r:id="rId5"/>
              </a:rPr>
              <a:t>LPTCSecretary@gmail.com</a:t>
            </a:r>
            <a:endParaRPr lang="en-US" sz="2600" dirty="0"/>
          </a:p>
          <a:p>
            <a:r>
              <a:rPr lang="en-US" sz="2600" dirty="0"/>
              <a:t>Marilyn </a:t>
            </a:r>
            <a:r>
              <a:rPr lang="en-US" sz="2600" dirty="0" err="1"/>
              <a:t>Ocker</a:t>
            </a:r>
            <a:r>
              <a:rPr lang="en-US" sz="2600" dirty="0"/>
              <a:t>: Queen BEEEE….. </a:t>
            </a:r>
            <a:r>
              <a:rPr lang="en-US" sz="2600" dirty="0">
                <a:hlinkClick r:id="rId6"/>
              </a:rPr>
              <a:t>Mocker@SpringISD.org</a:t>
            </a:r>
            <a:endParaRPr lang="en-US" sz="2600" dirty="0"/>
          </a:p>
          <a:p>
            <a:endParaRPr lang="en-US" sz="2600" dirty="0"/>
          </a:p>
          <a:p>
            <a:r>
              <a:rPr lang="en-US" sz="2600" dirty="0"/>
              <a:t>Phone: 281-701-4154 (</a:t>
            </a:r>
            <a:r>
              <a:rPr lang="en-US" sz="2600" dirty="0" err="1"/>
              <a:t>Ocker’s</a:t>
            </a:r>
            <a:r>
              <a:rPr lang="en-US" sz="2600" dirty="0"/>
              <a:t> Cell)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3869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577A7-DF05-4B61-92AE-DFE2A38E4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of the Department – not so good news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BAE49-A69C-49DD-A1CB-20B020CC0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Light board in Black Box is kaput (Computer is dead, too old to replace parts )</a:t>
            </a:r>
          </a:p>
          <a:p>
            <a:r>
              <a:rPr lang="en-US" dirty="0"/>
              <a:t>Speakers for portable sound system needs to be replaced</a:t>
            </a:r>
          </a:p>
          <a:p>
            <a:r>
              <a:rPr lang="en-US" dirty="0"/>
              <a:t>Monitors for auditorium are out</a:t>
            </a:r>
          </a:p>
          <a:p>
            <a:r>
              <a:rPr lang="en-US" dirty="0"/>
              <a:t>Body Mic Rental for next years musical 3700.00 (2 weeks only)</a:t>
            </a:r>
          </a:p>
          <a:p>
            <a:r>
              <a:rPr lang="en-US" dirty="0"/>
              <a:t>Impending packing, climate controlled storage facility for costumes </a:t>
            </a:r>
          </a:p>
          <a:p>
            <a:r>
              <a:rPr lang="en-US" dirty="0"/>
              <a:t>Storage facility for props set pieces, and building materials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953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C469C-E930-4A68-8F37-D078894F6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Fundraisers to help our state of the department problems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319081-84C1-4F6E-91DD-CC57A229F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69741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Vertical Raise</a:t>
            </a:r>
          </a:p>
          <a:p>
            <a:r>
              <a:rPr lang="en-US" dirty="0"/>
              <a:t>Vraise.org – join code </a:t>
            </a:r>
            <a:r>
              <a:rPr lang="en-US" b="0" i="0" dirty="0">
                <a:solidFill>
                  <a:srgbClr val="53B8D6"/>
                </a:solidFill>
                <a:effectLst/>
                <a:latin typeface="inherit"/>
              </a:rPr>
              <a:t>84354662</a:t>
            </a:r>
            <a:endParaRPr lang="en-US" b="0" i="0" dirty="0">
              <a:solidFill>
                <a:srgbClr val="FFFFFF"/>
              </a:solidFill>
              <a:effectLst/>
              <a:latin typeface="DKM-Night"/>
            </a:endParaRPr>
          </a:p>
          <a:p>
            <a:r>
              <a:rPr lang="en-US" dirty="0"/>
              <a:t>Goal is 4000.00 we are at 990.00</a:t>
            </a:r>
          </a:p>
          <a:p>
            <a:r>
              <a:rPr lang="en-US" dirty="0"/>
              <a:t>Event is for 21 more days </a:t>
            </a:r>
          </a:p>
          <a:p>
            <a:r>
              <a:rPr lang="en-US" dirty="0"/>
              <a:t>Corporate sponsorship</a:t>
            </a:r>
          </a:p>
          <a:p>
            <a:r>
              <a:rPr lang="en-US" dirty="0"/>
              <a:t>Share on social media</a:t>
            </a:r>
          </a:p>
          <a:p>
            <a:endParaRPr lang="en-US" dirty="0"/>
          </a:p>
          <a:p>
            <a:r>
              <a:rPr lang="en-US" dirty="0"/>
              <a:t>Popcorn fundraiser</a:t>
            </a:r>
          </a:p>
          <a:p>
            <a:r>
              <a:rPr lang="en-US" dirty="0"/>
              <a:t>WE have sold first shipment of 1000 bags</a:t>
            </a:r>
          </a:p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shipment of 500 came in today.  </a:t>
            </a:r>
          </a:p>
          <a:p>
            <a:r>
              <a:rPr lang="en-US" dirty="0"/>
              <a:t>Vanilla, Caramel, Kettle Corn, Salsa, White Cheddar</a:t>
            </a:r>
          </a:p>
          <a:p>
            <a:r>
              <a:rPr lang="en-US" dirty="0"/>
              <a:t>WE stand to make 2850.00 on this fundraiser</a:t>
            </a:r>
          </a:p>
          <a:p>
            <a:r>
              <a:rPr lang="en-US" dirty="0"/>
              <a:t>Will help defray cost of nationals and to replace the equipment necessary to do next years shows. </a:t>
            </a:r>
          </a:p>
        </p:txBody>
      </p:sp>
    </p:spTree>
    <p:extLst>
      <p:ext uri="{BB962C8B-B14F-4D97-AF65-F5344CB8AC3E}">
        <p14:creationId xmlns:p14="http://schemas.microsoft.com/office/powerpoint/2010/main" val="3176507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5D52F-8857-4702-BF67-A7E5CC777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Banquet – May 26</a:t>
            </a:r>
            <a:r>
              <a:rPr lang="en-US" baseline="30000" dirty="0"/>
              <a:t>th</a:t>
            </a:r>
            <a:r>
              <a:rPr lang="en-US" dirty="0"/>
              <a:t>, 2023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D0BF9-1685-4537-BFE5-C8C2910811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cafeteria</a:t>
            </a:r>
          </a:p>
          <a:p>
            <a:r>
              <a:rPr lang="en-US" dirty="0"/>
              <a:t>Will need volunteers to decorate </a:t>
            </a:r>
          </a:p>
          <a:p>
            <a:r>
              <a:rPr lang="en-US" dirty="0"/>
              <a:t>Tickets are 10.00 </a:t>
            </a:r>
          </a:p>
          <a:p>
            <a:r>
              <a:rPr lang="en-US" dirty="0"/>
              <a:t>Italian dinner</a:t>
            </a:r>
          </a:p>
          <a:p>
            <a:r>
              <a:rPr lang="en-US" dirty="0"/>
              <a:t>Speech and Debate and theatre awards and honors will be given</a:t>
            </a:r>
          </a:p>
          <a:p>
            <a:r>
              <a:rPr lang="en-US" dirty="0"/>
              <a:t>Students will  ingo through </a:t>
            </a:r>
            <a:r>
              <a:rPr lang="en-US" dirty="0" err="1"/>
              <a:t>itiation</a:t>
            </a:r>
            <a:r>
              <a:rPr lang="en-US" dirty="0"/>
              <a:t> ceremony into the Thespian society </a:t>
            </a:r>
          </a:p>
          <a:p>
            <a:r>
              <a:rPr lang="en-US" dirty="0"/>
              <a:t>Invitations going out next week</a:t>
            </a:r>
          </a:p>
          <a:p>
            <a:r>
              <a:rPr lang="en-US" dirty="0"/>
              <a:t>Honor Cords for graduating seniors will be going out.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546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B37F7-2693-4A8D-A8B6-5EB789A7B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Graduating parents – Executive board openings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49D0B-3DCF-468F-A312-4E3132F8B8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always, we have to say goodbye to our senior parents</a:t>
            </a:r>
          </a:p>
          <a:p>
            <a:r>
              <a:rPr lang="en-US" dirty="0"/>
              <a:t>You all have been a tremendous help over the past 4 years, and have created some wonderful legacies, and opportunities for our students </a:t>
            </a:r>
          </a:p>
          <a:p>
            <a:r>
              <a:rPr lang="en-US" dirty="0"/>
              <a:t>We need parents of underclassmen to serve on our executive board</a:t>
            </a:r>
          </a:p>
          <a:p>
            <a:r>
              <a:rPr lang="en-US" dirty="0"/>
              <a:t>I cannot do it all alone.</a:t>
            </a:r>
          </a:p>
          <a:p>
            <a:r>
              <a:rPr lang="en-US" dirty="0"/>
              <a:t>The floor is open for nominations </a:t>
            </a:r>
          </a:p>
          <a:p>
            <a:r>
              <a:rPr lang="en-US" dirty="0"/>
              <a:t>The more parents we have helping out the more opportunities for your child. </a:t>
            </a:r>
          </a:p>
          <a:p>
            <a:r>
              <a:rPr lang="en-US" dirty="0"/>
              <a:t>Please consider nominating yourself</a:t>
            </a:r>
          </a:p>
        </p:txBody>
      </p:sp>
    </p:spTree>
    <p:extLst>
      <p:ext uri="{BB962C8B-B14F-4D97-AF65-F5344CB8AC3E}">
        <p14:creationId xmlns:p14="http://schemas.microsoft.com/office/powerpoint/2010/main" val="975722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F2761-23D0-41A6-81C3-D0AC6AEEBE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302" y="2561805"/>
            <a:ext cx="8596668" cy="3880773"/>
          </a:xfrm>
        </p:spPr>
        <p:txBody>
          <a:bodyPr>
            <a:normAutofit/>
          </a:bodyPr>
          <a:lstStyle/>
          <a:p>
            <a:r>
              <a:rPr lang="en-US" sz="3600" dirty="0"/>
              <a:t>“LPTC Booster Club</a:t>
            </a:r>
          </a:p>
          <a:p>
            <a:endParaRPr lang="en-US" sz="3600" dirty="0"/>
          </a:p>
          <a:p>
            <a:r>
              <a:rPr lang="en-US" sz="3600" dirty="0"/>
              <a:t>https://www.facebook.com/LPTCBoosterClub</a:t>
            </a:r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EE7724-AAB8-403A-A116-49F39546D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059" y="325879"/>
            <a:ext cx="3742077" cy="16757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E46E9C-AE4B-459B-BD6B-944FE5185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4764" y="415422"/>
            <a:ext cx="2917386" cy="291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958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65A40E-2AFD-4053-9A37-20D8B157D76F}"/>
              </a:ext>
            </a:extLst>
          </p:cNvPr>
          <p:cNvSpPr txBox="1"/>
          <p:nvPr/>
        </p:nvSpPr>
        <p:spPr>
          <a:xfrm>
            <a:off x="1912690" y="2348917"/>
            <a:ext cx="89510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/>
              <a:t>Adjournment </a:t>
            </a:r>
          </a:p>
        </p:txBody>
      </p:sp>
    </p:spTree>
    <p:extLst>
      <p:ext uri="{BB962C8B-B14F-4D97-AF65-F5344CB8AC3E}">
        <p14:creationId xmlns:p14="http://schemas.microsoft.com/office/powerpoint/2010/main" val="3452531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7577DEC-D9A5-404D-9789-702F4319B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EEA9366-CEA8-4F23-B065-4337F0D8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04A03D6-39B4-4278-9BE1-A07E02449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BE459AF-3736-4886-82E0-9B5DA427B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4B6B88EF-180C-4E39-8A3F-A52E87110C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52DFAACF-64D0-4621-8FF4-E2F03C3E8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36611FF0-65B3-49DB-97C6-1B72AAD0F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0F7407FE-86B1-4890-9D80-9406FBF29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EBD42D5B-8F87-45B3-98B3-C66944F92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F5E04699-59E1-4468-9E7C-83070EEB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2AE8F13-9A52-4D7F-9637-321EA7CF3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5FE440CB-98A6-41E8-8B6A-469D577B2C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3540" y="2222496"/>
            <a:ext cx="7766936" cy="3443657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Introduce parent executive board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1. Call to order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2. Approval of minutes from last meeting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3. Financials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D1D0D3-A6B5-451A-B5FC-BE81FD6682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8728" y="-82546"/>
            <a:ext cx="7766936" cy="164630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2022-2023 LPTC         Booster Club Agenda</a:t>
            </a:r>
          </a:p>
        </p:txBody>
      </p:sp>
    </p:spTree>
    <p:extLst>
      <p:ext uri="{BB962C8B-B14F-4D97-AF65-F5344CB8AC3E}">
        <p14:creationId xmlns:p14="http://schemas.microsoft.com/office/powerpoint/2010/main" val="18214323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7577DEC-D9A5-404D-9789-702F4319BE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EEA9366-CEA8-4F23-B065-4337F0D8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04A03D6-39B4-4278-9BE1-A07E02449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BE459AF-3736-4886-82E0-9B5DA427B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alpha val="8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4B6B88EF-180C-4E39-8A3F-A52E87110C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52DFAACF-64D0-4621-8FF4-E2F03C3E8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36611FF0-65B3-49DB-97C6-1B72AAD0FB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7">
              <a:extLst>
                <a:ext uri="{FF2B5EF4-FFF2-40B4-BE49-F238E27FC236}">
                  <a16:creationId xmlns:a16="http://schemas.microsoft.com/office/drawing/2014/main" id="{0F7407FE-86B1-4890-9D80-9406FBF29E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EBD42D5B-8F87-45B3-98B3-C66944F92E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F5E04699-59E1-4468-9E7C-83070EEB42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2AE8F13-9A52-4D7F-9637-321EA7CF32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11A506B-9600-4119-9179-8E44F1AFA7AC}"/>
              </a:ext>
            </a:extLst>
          </p:cNvPr>
          <p:cNvSpPr txBox="1"/>
          <p:nvPr/>
        </p:nvSpPr>
        <p:spPr>
          <a:xfrm>
            <a:off x="1191384" y="2028192"/>
            <a:ext cx="74785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Financials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0A678E-4581-4606-97AE-2A8286B5EB5F}"/>
              </a:ext>
            </a:extLst>
          </p:cNvPr>
          <p:cNvSpPr txBox="1"/>
          <p:nvPr/>
        </p:nvSpPr>
        <p:spPr>
          <a:xfrm>
            <a:off x="1601787" y="3223647"/>
            <a:ext cx="93164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April Starting Balance – 14,433.53</a:t>
            </a:r>
          </a:p>
          <a:p>
            <a:r>
              <a:rPr lang="en-US" dirty="0"/>
              <a:t>Expenditures –</a:t>
            </a:r>
          </a:p>
          <a:p>
            <a:r>
              <a:rPr lang="en-US" dirty="0"/>
              <a:t> 87.67 – lunch for UILOAP Students  Bi District</a:t>
            </a:r>
          </a:p>
          <a:p>
            <a:r>
              <a:rPr lang="en-US" dirty="0"/>
              <a:t>90. 14 – lunch and snacks for UILOAP Students Area</a:t>
            </a:r>
          </a:p>
          <a:p>
            <a:r>
              <a:rPr lang="en-US" dirty="0"/>
              <a:t>36.02 Breakfast for UILOAP Rehearsal Date March 31</a:t>
            </a:r>
            <a:r>
              <a:rPr lang="en-US" baseline="30000" dirty="0"/>
              <a:t>st</a:t>
            </a:r>
            <a:endParaRPr lang="en-US" dirty="0"/>
          </a:p>
          <a:p>
            <a:r>
              <a:rPr lang="en-US" dirty="0"/>
              <a:t>45.82 – Breakfast and snacks for One Act Play District</a:t>
            </a:r>
          </a:p>
          <a:p>
            <a:r>
              <a:rPr lang="en-US" dirty="0"/>
              <a:t>32.00 Pappa Johns Pizza Speech and Debate UIL Academic students </a:t>
            </a:r>
          </a:p>
          <a:p>
            <a:r>
              <a:rPr lang="en-US" dirty="0"/>
              <a:t>89.70 Breakfast Tacos for Speech and Debate UIL Academics </a:t>
            </a:r>
          </a:p>
          <a:p>
            <a:r>
              <a:rPr lang="en-US" dirty="0"/>
              <a:t>Ending Balance – 14,173.88</a:t>
            </a:r>
          </a:p>
        </p:txBody>
      </p:sp>
    </p:spTree>
    <p:extLst>
      <p:ext uri="{BB962C8B-B14F-4D97-AF65-F5344CB8AC3E}">
        <p14:creationId xmlns:p14="http://schemas.microsoft.com/office/powerpoint/2010/main" val="17548735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7C45A-0019-422E-8788-32FFCFDEA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UILOAP Student Body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997B085-67AA-4C6B-952A-B50B625D9F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783" y="1026776"/>
            <a:ext cx="3916217" cy="522162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5DE402-72D6-43FD-ABBC-9594C6930F43}"/>
              </a:ext>
            </a:extLst>
          </p:cNvPr>
          <p:cNvSpPr txBox="1"/>
          <p:nvPr/>
        </p:nvSpPr>
        <p:spPr>
          <a:xfrm>
            <a:off x="677334" y="1513929"/>
            <a:ext cx="434411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March 3</a:t>
            </a:r>
            <a:r>
              <a:rPr lang="en-US" baseline="30000" dirty="0"/>
              <a:t>rd</a:t>
            </a:r>
            <a:r>
              <a:rPr lang="en-US" dirty="0"/>
              <a:t> – Zone B Advancing school 5 acting awards</a:t>
            </a:r>
          </a:p>
          <a:p>
            <a:r>
              <a:rPr lang="en-US" dirty="0"/>
              <a:t>March 8</a:t>
            </a:r>
            <a:r>
              <a:rPr lang="en-US" baseline="30000" dirty="0"/>
              <a:t>th</a:t>
            </a:r>
            <a:r>
              <a:rPr lang="en-US" dirty="0"/>
              <a:t> – District Advancing School 4 acting awards </a:t>
            </a:r>
          </a:p>
          <a:p>
            <a:r>
              <a:rPr lang="en-US" dirty="0"/>
              <a:t>March 23 – Bi District Advancing School 4 acting awards</a:t>
            </a:r>
          </a:p>
          <a:p>
            <a:r>
              <a:rPr lang="en-US" dirty="0"/>
              <a:t>April 1 – Area Competition, non advancing school, 3 acting awards 1 technical honorable mention</a:t>
            </a:r>
          </a:p>
          <a:p>
            <a:endParaRPr lang="en-US" dirty="0"/>
          </a:p>
          <a:p>
            <a:r>
              <a:rPr lang="en-US" dirty="0"/>
              <a:t>Home show performance Next week</a:t>
            </a:r>
          </a:p>
          <a:p>
            <a:r>
              <a:rPr lang="en-US" dirty="0"/>
              <a:t>We will be selling concessions and break a legs for the students before the show, and can use volunteers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154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F5194-697C-4C11-82FC-2CF652EA6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Play Theatre 3 and 4 students  present: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105035B-FE5D-42C1-8CBC-0700382472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909" y="498186"/>
            <a:ext cx="3367757" cy="520519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81B7FA-574C-4B97-B6FB-41D09A366DF1}"/>
              </a:ext>
            </a:extLst>
          </p:cNvPr>
          <p:cNvSpPr txBox="1"/>
          <p:nvPr/>
        </p:nvSpPr>
        <p:spPr>
          <a:xfrm>
            <a:off x="677334" y="2154264"/>
            <a:ext cx="521202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Monologue Show from Hell by Don </a:t>
            </a:r>
            <a:r>
              <a:rPr lang="en-US" sz="2000" dirty="0" err="1"/>
              <a:t>Zolidas</a:t>
            </a:r>
            <a:endParaRPr lang="en-US" sz="2000" dirty="0"/>
          </a:p>
          <a:p>
            <a:r>
              <a:rPr lang="en-US" sz="2000" dirty="0"/>
              <a:t>April 17</a:t>
            </a:r>
            <a:r>
              <a:rPr lang="en-US" sz="2000" baseline="30000" dirty="0"/>
              <a:t>th</a:t>
            </a:r>
            <a:r>
              <a:rPr lang="en-US" sz="2000" dirty="0"/>
              <a:t> and 18</a:t>
            </a:r>
            <a:r>
              <a:rPr lang="en-US" sz="2000" baseline="30000" dirty="0"/>
              <a:t>th</a:t>
            </a:r>
            <a:r>
              <a:rPr lang="en-US" sz="2000" dirty="0"/>
              <a:t> at 7:00pm</a:t>
            </a:r>
          </a:p>
          <a:p>
            <a:r>
              <a:rPr lang="en-US" sz="2000" dirty="0"/>
              <a:t>Tickets are 5.00</a:t>
            </a:r>
          </a:p>
          <a:p>
            <a:r>
              <a:rPr lang="en-US" sz="2000" dirty="0"/>
              <a:t>Full length play with 1 15 minute intermission</a:t>
            </a:r>
          </a:p>
          <a:p>
            <a:r>
              <a:rPr lang="en-US" sz="2000" dirty="0"/>
              <a:t>We will need Volunteers for concessions, and donations , ticket sales and break a legs </a:t>
            </a:r>
          </a:p>
          <a:p>
            <a:endParaRPr lang="en-US" sz="2000" dirty="0"/>
          </a:p>
          <a:p>
            <a:r>
              <a:rPr lang="en-US" sz="2000" dirty="0"/>
              <a:t>Some of these students have never been on stage before, and I would like all students in advanced level classes have this experience before they graduate! </a:t>
            </a:r>
          </a:p>
        </p:txBody>
      </p:sp>
    </p:spTree>
    <p:extLst>
      <p:ext uri="{BB962C8B-B14F-4D97-AF65-F5344CB8AC3E}">
        <p14:creationId xmlns:p14="http://schemas.microsoft.com/office/powerpoint/2010/main" val="1154578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46F79-C928-4441-A3B4-9EBDCE4BE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GOLF TOURNAMENT – April 20</a:t>
            </a:r>
            <a:r>
              <a:rPr lang="en-US" baseline="30000" dirty="0"/>
              <a:t>th</a:t>
            </a:r>
            <a:r>
              <a:rPr lang="en-US" dirty="0"/>
              <a:t>, 2023</a:t>
            </a:r>
            <a:br>
              <a:rPr lang="en-US" dirty="0"/>
            </a:br>
            <a:r>
              <a:rPr lang="en-US" dirty="0"/>
              <a:t>Scholarship fundraiser for LPTC students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8E6292-1DA8-424B-A1B2-E2CEFA0D25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74" y="1930400"/>
            <a:ext cx="3575356" cy="448589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97E24A-1DB1-4831-B4DA-573268880A6B}"/>
              </a:ext>
            </a:extLst>
          </p:cNvPr>
          <p:cNvSpPr txBox="1"/>
          <p:nvPr/>
        </p:nvSpPr>
        <p:spPr>
          <a:xfrm>
            <a:off x="898901" y="1930400"/>
            <a:ext cx="437052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need Players! </a:t>
            </a:r>
          </a:p>
          <a:p>
            <a:r>
              <a:rPr lang="en-US" sz="2400" dirty="0"/>
              <a:t>IF you have a business, we could use goodie bag items. </a:t>
            </a:r>
          </a:p>
          <a:p>
            <a:r>
              <a:rPr lang="en-US" sz="2400" dirty="0"/>
              <a:t>WE have hole sponsors</a:t>
            </a:r>
          </a:p>
          <a:p>
            <a:r>
              <a:rPr lang="en-US" sz="2400" dirty="0"/>
              <a:t>WE have prizes </a:t>
            </a:r>
          </a:p>
          <a:p>
            <a:r>
              <a:rPr lang="en-US" sz="2400" dirty="0"/>
              <a:t>This tournament has been submitted to the Houston Chronicle Online paper.  Hopefully we will get picked up to gain interest. </a:t>
            </a:r>
          </a:p>
          <a:p>
            <a:r>
              <a:rPr lang="en-US" sz="2400" dirty="0"/>
              <a:t>Betty Gilbertson – will continue the conversation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110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86FD9-3C55-449D-9225-E962D3787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LPTC SCHOLARSHIP PROCESS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66C760-69EA-43EA-B987-00349DDF7B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Goal – to provide a minimum of 6,000 in scholarship funds for deserving seniors </a:t>
            </a:r>
          </a:p>
          <a:p>
            <a:r>
              <a:rPr lang="en-US" dirty="0"/>
              <a:t>The more we raise, the more we can give</a:t>
            </a:r>
          </a:p>
          <a:p>
            <a:r>
              <a:rPr lang="en-US" dirty="0"/>
              <a:t>3 step process</a:t>
            </a:r>
          </a:p>
          <a:p>
            <a:r>
              <a:rPr lang="en-US" dirty="0"/>
              <a:t>Seniors will fill out application packet, essay available for pick up on April 12</a:t>
            </a:r>
            <a:r>
              <a:rPr lang="en-US" baseline="30000" dirty="0"/>
              <a:t>th</a:t>
            </a:r>
            <a:r>
              <a:rPr lang="en-US" dirty="0"/>
              <a:t>, due back May 1</a:t>
            </a:r>
            <a:r>
              <a:rPr lang="en-US" baseline="30000" dirty="0"/>
              <a:t>st</a:t>
            </a:r>
          </a:p>
          <a:p>
            <a:r>
              <a:rPr lang="en-US" sz="2800" baseline="30000" dirty="0"/>
              <a:t>Director review due on April 24</a:t>
            </a:r>
          </a:p>
          <a:p>
            <a:r>
              <a:rPr lang="en-US" sz="2800" baseline="30000" dirty="0"/>
              <a:t>Adjudicator interviews with area Judges on May 11th. </a:t>
            </a:r>
          </a:p>
          <a:p>
            <a:r>
              <a:rPr lang="en-US" sz="2800" baseline="30000" dirty="0"/>
              <a:t>Announcement of Scholarship recipients  on ay 26th at banquet </a:t>
            </a:r>
          </a:p>
          <a:p>
            <a:r>
              <a:rPr lang="en-US" sz="2800" baseline="30000" dirty="0"/>
              <a:t>Questions?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59396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522F0-B661-4E3E-8430-050C2CDB4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Tommy Tunes Award Nominations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274FD36-18EC-4D7A-84DA-9C2D06AFEA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0441" y="790414"/>
            <a:ext cx="3134919" cy="480447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6F0A49-C93D-4755-8DCC-44319EDF9468}"/>
              </a:ext>
            </a:extLst>
          </p:cNvPr>
          <p:cNvSpPr txBox="1"/>
          <p:nvPr/>
        </p:nvSpPr>
        <p:spPr>
          <a:xfrm>
            <a:off x="929897" y="1270000"/>
            <a:ext cx="45874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16 preliminary nominations including:</a:t>
            </a:r>
          </a:p>
          <a:p>
            <a:r>
              <a:rPr lang="en-US" dirty="0"/>
              <a:t>Best leads – Ashlynn  Foster Smith, Julia Gilbertson , Aliyah Nora, </a:t>
            </a:r>
            <a:r>
              <a:rPr lang="en-US" dirty="0" err="1"/>
              <a:t>Kyair</a:t>
            </a:r>
            <a:r>
              <a:rPr lang="en-US" dirty="0"/>
              <a:t> Thornton </a:t>
            </a:r>
          </a:p>
          <a:p>
            <a:r>
              <a:rPr lang="en-US" dirty="0"/>
              <a:t>Best Ensemble – the whole company</a:t>
            </a:r>
          </a:p>
          <a:p>
            <a:r>
              <a:rPr lang="en-US" dirty="0"/>
              <a:t>Best Singer – Julia Gilbertson, Best Dancer – </a:t>
            </a:r>
            <a:r>
              <a:rPr lang="en-US" dirty="0" err="1"/>
              <a:t>Kyair</a:t>
            </a:r>
            <a:r>
              <a:rPr lang="en-US" dirty="0"/>
              <a:t> Thornton </a:t>
            </a:r>
          </a:p>
          <a:p>
            <a:r>
              <a:rPr lang="en-US" dirty="0"/>
              <a:t>Best Set Design – Nyla Davis, Laila Lopez </a:t>
            </a:r>
          </a:p>
          <a:p>
            <a:r>
              <a:rPr lang="en-US" dirty="0"/>
              <a:t>Best Light design – Janessa </a:t>
            </a:r>
            <a:r>
              <a:rPr lang="en-US" dirty="0" err="1"/>
              <a:t>Hernadez</a:t>
            </a:r>
            <a:r>
              <a:rPr lang="en-US" dirty="0"/>
              <a:t> </a:t>
            </a:r>
          </a:p>
          <a:p>
            <a:r>
              <a:rPr lang="en-US" dirty="0"/>
              <a:t>Best Actor – Julia Gilbertson </a:t>
            </a:r>
          </a:p>
          <a:p>
            <a:r>
              <a:rPr lang="en-US" dirty="0"/>
              <a:t>Best Choreographer – </a:t>
            </a:r>
            <a:r>
              <a:rPr lang="en-US" dirty="0" err="1"/>
              <a:t>Genenvive</a:t>
            </a:r>
            <a:r>
              <a:rPr lang="en-US" dirty="0"/>
              <a:t> </a:t>
            </a:r>
            <a:r>
              <a:rPr lang="en-US" dirty="0" err="1"/>
              <a:t>Nyadu</a:t>
            </a:r>
            <a:r>
              <a:rPr lang="en-US" dirty="0"/>
              <a:t> and Beaux Coleman </a:t>
            </a:r>
          </a:p>
          <a:p>
            <a:r>
              <a:rPr lang="en-US" dirty="0"/>
              <a:t>Best Stage Manager – </a:t>
            </a:r>
            <a:r>
              <a:rPr lang="en-US" dirty="0" err="1"/>
              <a:t>Raylynn</a:t>
            </a:r>
            <a:r>
              <a:rPr lang="en-US" dirty="0"/>
              <a:t> </a:t>
            </a:r>
            <a:r>
              <a:rPr lang="en-US" dirty="0" err="1"/>
              <a:t>Balli</a:t>
            </a:r>
            <a:endParaRPr lang="en-US" dirty="0"/>
          </a:p>
          <a:p>
            <a:r>
              <a:rPr lang="en-US" dirty="0"/>
              <a:t>Best Director </a:t>
            </a:r>
          </a:p>
          <a:p>
            <a:r>
              <a:rPr lang="en-US" dirty="0"/>
              <a:t>Best Musical </a:t>
            </a:r>
          </a:p>
          <a:p>
            <a:r>
              <a:rPr lang="en-US" dirty="0"/>
              <a:t>Outstanding technical achievements </a:t>
            </a:r>
          </a:p>
          <a:p>
            <a:endParaRPr lang="en-US" dirty="0"/>
          </a:p>
          <a:p>
            <a:r>
              <a:rPr lang="en-US" dirty="0"/>
              <a:t>April 7</a:t>
            </a:r>
            <a:r>
              <a:rPr lang="en-US" baseline="30000" dirty="0"/>
              <a:t>th</a:t>
            </a:r>
            <a:r>
              <a:rPr lang="en-US" dirty="0"/>
              <a:t> final nominations come out, and then we will have to arrange getting down town to rehearse</a:t>
            </a:r>
          </a:p>
          <a:p>
            <a:r>
              <a:rPr lang="en-US" dirty="0"/>
              <a:t>More to come </a:t>
            </a:r>
          </a:p>
        </p:txBody>
      </p:sp>
    </p:spTree>
    <p:extLst>
      <p:ext uri="{BB962C8B-B14F-4D97-AF65-F5344CB8AC3E}">
        <p14:creationId xmlns:p14="http://schemas.microsoft.com/office/powerpoint/2010/main" val="2517857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6420B-99CC-4DAC-9665-116A7BC6F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of the department LPTC GOOD NEWS !!!!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279C58-F7CA-47C7-A5A2-60E3662827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UIL Technical Design State </a:t>
            </a:r>
            <a:r>
              <a:rPr lang="en-US" dirty="0" err="1"/>
              <a:t>Qualifer</a:t>
            </a:r>
            <a:r>
              <a:rPr lang="en-US" dirty="0"/>
              <a:t> – Aliyah Nora </a:t>
            </a:r>
          </a:p>
          <a:p>
            <a:r>
              <a:rPr lang="en-US" dirty="0"/>
              <a:t>Speech and Debate TFA State Qualifiers – Aliyah Nora, Julia Gilbertson, Alyssa Brock, Taylor Williams, Jade </a:t>
            </a:r>
            <a:r>
              <a:rPr lang="en-US" dirty="0" err="1"/>
              <a:t>McKissic</a:t>
            </a:r>
            <a:r>
              <a:rPr lang="en-US" dirty="0"/>
              <a:t>, </a:t>
            </a:r>
            <a:r>
              <a:rPr lang="en-US" dirty="0" err="1"/>
              <a:t>Kyair</a:t>
            </a:r>
            <a:r>
              <a:rPr lang="en-US" dirty="0"/>
              <a:t> Thornton, </a:t>
            </a:r>
            <a:r>
              <a:rPr lang="en-US" dirty="0" err="1"/>
              <a:t>Delillah</a:t>
            </a:r>
            <a:r>
              <a:rPr lang="en-US" dirty="0"/>
              <a:t> Romero, </a:t>
            </a:r>
            <a:r>
              <a:rPr lang="en-US" dirty="0" err="1"/>
              <a:t>Corin</a:t>
            </a:r>
            <a:r>
              <a:rPr lang="en-US" dirty="0"/>
              <a:t> Dennis, </a:t>
            </a:r>
            <a:r>
              <a:rPr lang="en-US" dirty="0" err="1"/>
              <a:t>Telya</a:t>
            </a:r>
            <a:r>
              <a:rPr lang="en-US" dirty="0"/>
              <a:t> Kelly </a:t>
            </a:r>
          </a:p>
          <a:p>
            <a:r>
              <a:rPr lang="en-US" dirty="0"/>
              <a:t>NSDA National Qualifiers – Aliyah Nora, Corrin Dennis</a:t>
            </a:r>
          </a:p>
          <a:p>
            <a:r>
              <a:rPr lang="en-US" dirty="0"/>
              <a:t>ITS Thespian National Qualifiers – </a:t>
            </a:r>
            <a:r>
              <a:rPr lang="en-US" dirty="0" err="1"/>
              <a:t>Kyair</a:t>
            </a:r>
            <a:r>
              <a:rPr lang="en-US" dirty="0"/>
              <a:t> Thornton, Jade </a:t>
            </a:r>
            <a:r>
              <a:rPr lang="en-US" dirty="0" err="1"/>
              <a:t>McKissic</a:t>
            </a:r>
            <a:r>
              <a:rPr lang="en-US" dirty="0"/>
              <a:t>, Taylor Williams, Aliyah Nora, Ashlynn Foster Smith </a:t>
            </a:r>
          </a:p>
          <a:p>
            <a:r>
              <a:rPr lang="en-US" dirty="0"/>
              <a:t>Region </a:t>
            </a:r>
            <a:r>
              <a:rPr lang="en-US" dirty="0" err="1"/>
              <a:t>Qualifers</a:t>
            </a:r>
            <a:r>
              <a:rPr lang="en-US" dirty="0"/>
              <a:t> UIL Academics – Aliyah Nora, Jade </a:t>
            </a:r>
            <a:r>
              <a:rPr lang="en-US" dirty="0" err="1"/>
              <a:t>McKissic</a:t>
            </a:r>
            <a:r>
              <a:rPr lang="en-US" dirty="0"/>
              <a:t>, Julia Gilbertson, </a:t>
            </a:r>
            <a:r>
              <a:rPr lang="en-US" dirty="0" err="1"/>
              <a:t>Abeer</a:t>
            </a:r>
            <a:r>
              <a:rPr lang="en-US" dirty="0"/>
              <a:t> </a:t>
            </a:r>
            <a:r>
              <a:rPr lang="en-US" dirty="0" err="1"/>
              <a:t>Saddiqui</a:t>
            </a:r>
            <a:r>
              <a:rPr lang="en-US" dirty="0"/>
              <a:t>, Diamond Hargrove , Saniyah Owens, Wynter Brooks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71307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970</Words>
  <Application>Microsoft Office PowerPoint</Application>
  <PresentationFormat>Widescreen</PresentationFormat>
  <Paragraphs>124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DKM-Night</vt:lpstr>
      <vt:lpstr>inherit</vt:lpstr>
      <vt:lpstr>Trebuchet MS</vt:lpstr>
      <vt:lpstr>Wingdings 3</vt:lpstr>
      <vt:lpstr>Facet</vt:lpstr>
      <vt:lpstr>Booster Club</vt:lpstr>
      <vt:lpstr>2022-2023 LPTC         Booster Club Agenda</vt:lpstr>
      <vt:lpstr>PowerPoint Presentation</vt:lpstr>
      <vt:lpstr>UILOAP Student Body </vt:lpstr>
      <vt:lpstr>Class Play Theatre 3 and 4 students  present:</vt:lpstr>
      <vt:lpstr>GOLF TOURNAMENT – April 20th, 2023 Scholarship fundraiser for LPTC students </vt:lpstr>
      <vt:lpstr>LPTC SCHOLARSHIP PROCESS  </vt:lpstr>
      <vt:lpstr>Tommy Tunes Award Nominations </vt:lpstr>
      <vt:lpstr>State of the department LPTC GOOD NEWS !!!!</vt:lpstr>
      <vt:lpstr>State of the Department – not so good news </vt:lpstr>
      <vt:lpstr>Fundraisers to help our state of the department problems </vt:lpstr>
      <vt:lpstr>Banquet – May 26th, 2023 </vt:lpstr>
      <vt:lpstr>Graduating parents – Executive board openings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LPTC Booster Club</dc:title>
  <dc:creator>Brandy Nora</dc:creator>
  <cp:lastModifiedBy>MARILYN OCKER</cp:lastModifiedBy>
  <cp:revision>19</cp:revision>
  <dcterms:created xsi:type="dcterms:W3CDTF">2020-10-14T01:35:01Z</dcterms:created>
  <dcterms:modified xsi:type="dcterms:W3CDTF">2023-04-06T00:38:42Z</dcterms:modified>
</cp:coreProperties>
</file>